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6" r:id="rId7"/>
    <p:sldId id="260" r:id="rId8"/>
    <p:sldId id="262" r:id="rId9"/>
    <p:sldId id="263" r:id="rId10"/>
    <p:sldId id="264" r:id="rId11"/>
    <p:sldId id="265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C4EB"/>
    <a:srgbClr val="90CBD3"/>
    <a:srgbClr val="97D0D8"/>
    <a:srgbClr val="378895"/>
    <a:srgbClr val="1637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63" autoAdjust="0"/>
    <p:restoredTop sz="94660"/>
  </p:normalViewPr>
  <p:slideViewPr>
    <p:cSldViewPr snapToGrid="0">
      <p:cViewPr varScale="1">
        <p:scale>
          <a:sx n="72" d="100"/>
          <a:sy n="72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B3A4-21FF-4CD0-A5D1-A233937994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AE4DC-BCC3-40AB-8D5B-190CE0B5A7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1062C1-7F38-47C0-ADF8-8B3388B83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1644E-1488-4610-B126-6FC3F4146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8DB430-3188-41E7-9A57-639D51A0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39450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8BA03-ECAC-4B91-9128-DF70AF55F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938D76-FEC4-4850-8C6C-FD1B26178D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88C05-EE25-4407-9B70-6282EDCA3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496D4-67FF-4D4A-9B84-393B0304A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4DD54-DC59-406B-80D4-8534F529B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8649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CEF172-B5FF-4220-9697-7AC5AF0A6C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E716DC-94B9-4570-8F2E-5396B9115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B24F26-9A44-4A5F-9AB8-DAF3544E8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E88EF-5586-45FC-9929-3E502A46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ED2C65-1A64-4097-A2A0-A92A01575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69342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6DE6-E2E2-4125-9613-E24E0F89C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AA6AA-1044-405E-9B30-D8F8D0FE8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474318-C868-4216-BF6F-F31284529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39397-541F-4B01-9E35-8AA54ECF7D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CC82E-F6C5-45F7-8E48-010FF2D9E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3429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BC766-9399-4837-BC99-E36D29B6C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B5D10A-CABA-434C-B4B4-A3252AAA7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46BA01-A445-4CDD-AC5C-EF84027CF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E55DB-26B9-4912-B9A3-04816AD54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37F5CE-2B80-454D-857A-FB89C60E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5253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BCE07-073C-41C4-8873-E9A63E78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BA71A-0C65-4E86-A5FB-7ED29C622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7BB0ED-A541-4A47-AC80-2E2B5A4D0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DA134-7B73-45A4-87E6-E32985D16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91BBCB-4794-4246-9BA8-1DCCC26A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391AA-FC4C-4A24-84DF-DECC4124D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64599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36159-69B9-4635-B64A-A398D366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C0987A-6B70-42AB-B80A-2DE7DFE95B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CEEF9C-E9A9-4688-9182-5A74E13C3F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03D17-4804-4712-8616-2C6B30CA46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A7048-454A-4447-B94D-FD7D273029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0C01C6-EFA7-46FD-AD52-4ECA64771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A99856-2AA3-469B-87A2-23B7DA6ED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F238E2-6ACA-40CE-BB64-6FBC30B4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2826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C2380-6580-42CF-9FF1-27ABC6539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A9D2CC-9894-41BD-BCAE-0CF644FA3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71E70-E792-4594-B524-220722EDF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B62020-C272-48C4-8EBE-09D43202A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7341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36E815-92C9-42D7-8091-D11EEAEC1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E88433-5351-4D6D-A266-3E3C53361C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CBFED-705C-4F0E-9D9D-5E857DF89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6760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A4567-AB56-47A0-838D-9C396C71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EEF2C-15DC-4614-9401-A466F3BC1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9E0BE-7562-4E8C-9747-16C94B2323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A80213-6DA9-42E0-BBF0-E64D76C52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040FE-7205-4899-896F-CDB991A2B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59C89-1A77-440E-ABA3-84C7436A0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93081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53FB0-A0C9-45B1-B228-2FB9B5DBE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3473CB-DD6C-4207-B2CD-92E6F284A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0964B0-0B5F-4DE8-80C0-D53D5CE0C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4E6ACD-00FE-4613-8E4D-7952DF6CF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A43320-A339-4748-A51F-0593E785B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4FA186-C9E3-4D73-AD83-72F6E3817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92565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16373C"/>
            </a:gs>
            <a:gs pos="100000">
              <a:srgbClr val="97D0D8"/>
            </a:gs>
            <a:gs pos="49000">
              <a:srgbClr val="378895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A3A291-576B-4CCA-9F7A-63F75E01A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fa-I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8EBA8-134A-4D2F-BC99-6AF819D75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a-I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D23D8-4068-482E-8A4A-55C3FE4AAC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72FA22-0D56-4644-9C28-9CE84D03ADF3}" type="datetimeFigureOut">
              <a:rPr lang="fa-IR" smtClean="0"/>
              <a:t>07/18/1443</a:t>
            </a:fld>
            <a:endParaRPr lang="fa-I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2373F7-15FB-48F0-8A0A-2C44606F8F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a-I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C8C69-BD52-4465-807B-3D19673BE5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F2CE77-23DF-438A-A8AC-43BD03114C6C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3813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slide" Target="slide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slide" Target="slide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" Target="slide7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7AF764-28D1-457D-8ED5-4E812EF50B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32" y="211666"/>
            <a:ext cx="3619501" cy="64346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1805ACBA-7368-4164-A7FB-25E67F9938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76" r="77460"/>
          <a:stretch/>
        </p:blipFill>
        <p:spPr>
          <a:xfrm>
            <a:off x="4180232" y="5936974"/>
            <a:ext cx="815838" cy="70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hlinkClick r:id="rId4" action="ppaction://hlinksldjump"/>
            <a:extLst>
              <a:ext uri="{FF2B5EF4-FFF2-40B4-BE49-F238E27FC236}">
                <a16:creationId xmlns:a16="http://schemas.microsoft.com/office/drawing/2014/main" id="{93ED8C25-7786-4AAD-B7F8-4144E8D7A1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18" t="88976"/>
          <a:stretch/>
        </p:blipFill>
        <p:spPr>
          <a:xfrm>
            <a:off x="7195932" y="5936974"/>
            <a:ext cx="603801" cy="7093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4617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6E020A-B1EE-48F9-9425-AA3111DA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54" y="206697"/>
            <a:ext cx="3625091" cy="6444606"/>
          </a:xfrm>
          <a:prstGeom prst="rect">
            <a:avLst/>
          </a:prstGeom>
        </p:spPr>
      </p:pic>
      <p:pic>
        <p:nvPicPr>
          <p:cNvPr id="3" name="Picture 2">
            <a:hlinkClick r:id="rId3" action="ppaction://hlinksldjump"/>
            <a:extLst>
              <a:ext uri="{FF2B5EF4-FFF2-40B4-BE49-F238E27FC236}">
                <a16:creationId xmlns:a16="http://schemas.microsoft.com/office/drawing/2014/main" id="{8408A79A-AFDA-4262-B9BF-ED763E8C75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78" t="73905" r="57311" b="20337"/>
          <a:stretch/>
        </p:blipFill>
        <p:spPr>
          <a:xfrm>
            <a:off x="5565913" y="4969565"/>
            <a:ext cx="265044" cy="37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55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0C0CBE-F279-463D-9DF2-51484346E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910" y="365729"/>
            <a:ext cx="3446179" cy="6126542"/>
          </a:xfrm>
        </p:spPr>
      </p:pic>
      <p:pic>
        <p:nvPicPr>
          <p:cNvPr id="7" name="Content Placeholder 4">
            <a:hlinkClick r:id="rId3" action="ppaction://hlinksldjump"/>
            <a:extLst>
              <a:ext uri="{FF2B5EF4-FFF2-40B4-BE49-F238E27FC236}">
                <a16:creationId xmlns:a16="http://schemas.microsoft.com/office/drawing/2014/main" id="{65382BF5-89C8-49D5-94A1-E53ADBAD60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2" t="79472" r="8" b="11227"/>
          <a:stretch/>
        </p:blipFill>
        <p:spPr>
          <a:xfrm>
            <a:off x="5632174" y="5234609"/>
            <a:ext cx="2186609" cy="569843"/>
          </a:xfrm>
          <a:prstGeom prst="rect">
            <a:avLst/>
          </a:prstGeom>
        </p:spPr>
      </p:pic>
      <p:pic>
        <p:nvPicPr>
          <p:cNvPr id="8" name="Content Placeholder 4">
            <a:hlinkClick r:id="rId4" action="ppaction://hlinksldjump"/>
            <a:extLst>
              <a:ext uri="{FF2B5EF4-FFF2-40B4-BE49-F238E27FC236}">
                <a16:creationId xmlns:a16="http://schemas.microsoft.com/office/drawing/2014/main" id="{4E8F0118-AB22-4E3D-9C2E-EE8E65A29B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42" t="90699" r="8"/>
          <a:stretch/>
        </p:blipFill>
        <p:spPr>
          <a:xfrm>
            <a:off x="5632174" y="5922427"/>
            <a:ext cx="2186609" cy="56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9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95A87-FB58-4A3B-BE2D-7342817EB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67" y="432851"/>
            <a:ext cx="3370666" cy="5992297"/>
          </a:xfrm>
        </p:spPr>
      </p:pic>
      <p:pic>
        <p:nvPicPr>
          <p:cNvPr id="6" name="Content Placeholder 4">
            <a:hlinkClick r:id="rId3" action="ppaction://hlinksldjump"/>
            <a:extLst>
              <a:ext uri="{FF2B5EF4-FFF2-40B4-BE49-F238E27FC236}">
                <a16:creationId xmlns:a16="http://schemas.microsoft.com/office/drawing/2014/main" id="{0AAA33BC-2FAF-4A87-B2D5-EC6B2145E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315" r="74769"/>
          <a:stretch/>
        </p:blipFill>
        <p:spPr>
          <a:xfrm>
            <a:off x="4410667" y="5724939"/>
            <a:ext cx="850446" cy="7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6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10CE5F-9008-41AA-AF7C-6C30DD834F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65690" y="350359"/>
            <a:ext cx="3460620" cy="61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55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03D5C7-612D-46EC-8E40-47D833F22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85" y="214217"/>
            <a:ext cx="3616629" cy="6429565"/>
          </a:xfrm>
        </p:spPr>
      </p:pic>
      <p:pic>
        <p:nvPicPr>
          <p:cNvPr id="6" name="Content Placeholder 4">
            <a:hlinkClick r:id="rId3" action="ppaction://hlinksldjump"/>
            <a:extLst>
              <a:ext uri="{FF2B5EF4-FFF2-40B4-BE49-F238E27FC236}">
                <a16:creationId xmlns:a16="http://schemas.microsoft.com/office/drawing/2014/main" id="{6206E6D9-42AA-48A6-B201-718BB3C898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9" t="31295" r="70886" b="56750"/>
          <a:stretch/>
        </p:blipFill>
        <p:spPr>
          <a:xfrm>
            <a:off x="4691270" y="2226366"/>
            <a:ext cx="649356" cy="76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15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5E172A-A2F7-4D0E-AC35-93B4C6048C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697" y="208905"/>
            <a:ext cx="3622606" cy="64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69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556A03-D33F-432B-A95A-813D4F335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095" y="99391"/>
            <a:ext cx="3745810" cy="6659217"/>
          </a:xfrm>
          <a:prstGeom prst="rect">
            <a:avLst/>
          </a:prstGeom>
        </p:spPr>
      </p:pic>
      <p:pic>
        <p:nvPicPr>
          <p:cNvPr id="4" name="Picture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1E3496FF-AE8B-4DFF-8C97-779731589B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67" t="90597"/>
          <a:stretch/>
        </p:blipFill>
        <p:spPr>
          <a:xfrm>
            <a:off x="7297651" y="6153148"/>
            <a:ext cx="671254" cy="60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8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0BFE0B7-D300-4AD8-9CB4-73BCD07F91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47" y="131839"/>
            <a:ext cx="3709305" cy="6594321"/>
          </a:xfrm>
        </p:spPr>
      </p:pic>
      <p:pic>
        <p:nvPicPr>
          <p:cNvPr id="12" name="Content Placeholder 10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7E8303E2-61A1-425E-A9D8-938DAF88C8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11" t="91449"/>
          <a:stretch/>
        </p:blipFill>
        <p:spPr>
          <a:xfrm>
            <a:off x="7301948" y="6162261"/>
            <a:ext cx="648704" cy="563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26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D2984-F002-44CC-B5A9-5E10C641D0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185" y="145774"/>
            <a:ext cx="3693629" cy="6566452"/>
          </a:xfrm>
          <a:prstGeom prst="rect">
            <a:avLst/>
          </a:prstGeom>
        </p:spPr>
      </p:pic>
      <p:pic>
        <p:nvPicPr>
          <p:cNvPr id="6" name="Picture 5">
            <a:hlinkClick r:id="rId3" action="ppaction://hlinksldjump"/>
            <a:extLst>
              <a:ext uri="{FF2B5EF4-FFF2-40B4-BE49-F238E27FC236}">
                <a16:creationId xmlns:a16="http://schemas.microsoft.com/office/drawing/2014/main" id="{E394DC5A-C5B2-446F-B65E-2C6BE98826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4" t="50000" r="67939" b="42482"/>
          <a:stretch/>
        </p:blipFill>
        <p:spPr>
          <a:xfrm>
            <a:off x="5075582" y="3429000"/>
            <a:ext cx="357809" cy="493643"/>
          </a:xfrm>
          <a:prstGeom prst="rect">
            <a:avLst/>
          </a:prstGeom>
        </p:spPr>
      </p:pic>
      <p:pic>
        <p:nvPicPr>
          <p:cNvPr id="7" name="Picture 6">
            <a:hlinkClick r:id="rId4" action="ppaction://hlinksldjump"/>
            <a:extLst>
              <a:ext uri="{FF2B5EF4-FFF2-40B4-BE49-F238E27FC236}">
                <a16:creationId xmlns:a16="http://schemas.microsoft.com/office/drawing/2014/main" id="{1E507369-E8A9-4BCF-8665-B2E2216FC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24" t="42987" r="50000" b="51564"/>
          <a:stretch/>
        </p:blipFill>
        <p:spPr>
          <a:xfrm>
            <a:off x="5830957" y="2968487"/>
            <a:ext cx="265043" cy="35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74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>
            <a:hlinkClick r:id="rId2" action="ppaction://hlinksldjump"/>
            <a:extLst>
              <a:ext uri="{FF2B5EF4-FFF2-40B4-BE49-F238E27FC236}">
                <a16:creationId xmlns:a16="http://schemas.microsoft.com/office/drawing/2014/main" id="{EAF69BAF-1BC7-47C3-9EE2-9A2B2EBFC9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1" t="42534" r="42575" b="52663"/>
          <a:stretch/>
        </p:blipFill>
        <p:spPr>
          <a:xfrm>
            <a:off x="6096000" y="2955235"/>
            <a:ext cx="265043" cy="3048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BF706146-0E28-4E99-8C6E-973F7C5556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008" y="342715"/>
            <a:ext cx="3472069" cy="6172569"/>
          </a:xfrm>
        </p:spPr>
      </p:pic>
      <p:pic>
        <p:nvPicPr>
          <p:cNvPr id="11" name="Content Placeholder 9">
            <a:hlinkClick r:id="rId5" action="ppaction://hlinksldjump"/>
            <a:extLst>
              <a:ext uri="{FF2B5EF4-FFF2-40B4-BE49-F238E27FC236}">
                <a16:creationId xmlns:a16="http://schemas.microsoft.com/office/drawing/2014/main" id="{6B696208-FCBC-4F4B-9BE7-E842A8C0BC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3" t="20426" r="72519" b="36850"/>
          <a:stretch/>
        </p:blipFill>
        <p:spPr>
          <a:xfrm>
            <a:off x="4731026" y="1603513"/>
            <a:ext cx="848139" cy="263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1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b6bc4069c62cde16a6b340be9dd1c0424114750-720p">
            <a:hlinkClick r:id="" action="ppaction://media"/>
            <a:extLst>
              <a:ext uri="{FF2B5EF4-FFF2-40B4-BE49-F238E27FC236}">
                <a16:creationId xmlns:a16="http://schemas.microsoft.com/office/drawing/2014/main" id="{9FA6FFCA-C3BD-44FE-9FD2-FFB183AD38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762" y="301523"/>
            <a:ext cx="11120168" cy="6254953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</p:spTree>
    <p:extLst>
      <p:ext uri="{BB962C8B-B14F-4D97-AF65-F5344CB8AC3E}">
        <p14:creationId xmlns:p14="http://schemas.microsoft.com/office/powerpoint/2010/main" val="124099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9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6E020A-B1EE-48F9-9425-AA3111DA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54" y="206697"/>
            <a:ext cx="3625091" cy="64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30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6E020A-B1EE-48F9-9425-AA3111DA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54" y="206697"/>
            <a:ext cx="3625091" cy="64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61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6E020A-B1EE-48F9-9425-AA3111DAA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454" y="206697"/>
            <a:ext cx="3625091" cy="644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075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0</Words>
  <Application>Microsoft Office PowerPoint</Application>
  <PresentationFormat>Widescreen</PresentationFormat>
  <Paragraphs>0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9</cp:revision>
  <dcterms:created xsi:type="dcterms:W3CDTF">2022-02-18T16:08:56Z</dcterms:created>
  <dcterms:modified xsi:type="dcterms:W3CDTF">2022-02-19T20:26:53Z</dcterms:modified>
</cp:coreProperties>
</file>